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6257588" cy="9144000"/>
  <p:notesSz cx="6858000" cy="9144000"/>
  <p:embeddedFontLst>
    <p:embeddedFont>
      <p:font typeface="Cabin" panose="020B0604020202020204" charset="0"/>
      <p:regular r:id="rId11"/>
      <p:bold r:id="rId12"/>
      <p:italic r:id="rId13"/>
      <p:boldItalic r:id="rId14"/>
    </p:embeddedFont>
    <p:embeddedFont>
      <p:font typeface="Helvetica Neue" panose="020B0604020202020204" charset="0"/>
      <p:regular r:id="rId15"/>
      <p:bold r:id="rId16"/>
      <p:italic r:id="rId17"/>
      <p:boldItalic r:id="rId18"/>
    </p:embeddedFont>
    <p:embeddedFont>
      <p:font typeface="Permanent Marker" panose="020B0604020202020204" charset="0"/>
      <p:regular r:id="rId19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‹Nr.›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58342525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91769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088415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059979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4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58192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96962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6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02999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58106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8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184014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4140200" y="3149600"/>
            <a:ext cx="10499700" cy="96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6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MVC</a:t>
            </a:r>
            <a:br>
              <a:rPr lang="en-US" sz="6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6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(Model-View-Controller)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/>
        </p:nvSpPr>
        <p:spPr>
          <a:xfrm>
            <a:off x="3573426" y="981075"/>
            <a:ext cx="9726900" cy="882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lang="en-US" sz="53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250" y="3344387"/>
            <a:ext cx="6638925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86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862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2768600" y="2968625"/>
            <a:ext cx="720724" cy="18002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 i="0" u="none" strike="noStrike" cap="none" baseline="0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6096000" y="3554412"/>
            <a:ext cx="9594850" cy="744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60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Modelo</a:t>
            </a:r>
            <a:endParaRPr lang="en-US" sz="6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3784600" y="2751136"/>
            <a:ext cx="11609386" cy="17875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Bases de </a:t>
            </a: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repositorio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reglas</a:t>
            </a: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59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negocio</a:t>
            </a:r>
            <a:endParaRPr lang="en-US"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99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999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2768600" y="2968625"/>
            <a:ext cx="720599" cy="1800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6096000" y="3554412"/>
            <a:ext cx="9594899" cy="744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6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Vista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/>
        </p:nvSpPr>
        <p:spPr>
          <a:xfrm>
            <a:off x="3275314" y="3271997"/>
            <a:ext cx="11609400" cy="1787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80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HTML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99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999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2768600" y="2968625"/>
            <a:ext cx="720599" cy="1800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096000" y="3554412"/>
            <a:ext cx="9594899" cy="744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60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Controlador</a:t>
            </a:r>
            <a:endParaRPr lang="en-US" sz="6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3784600" y="2751136"/>
            <a:ext cx="11609400" cy="1787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Punto de entrada </a:t>
            </a:r>
          </a:p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3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{</a:t>
            </a:r>
            <a:r>
              <a:rPr lang="en-US" sz="3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url</a:t>
            </a:r>
            <a:r>
              <a:rPr lang="en-US" sz="3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}/{</a:t>
            </a:r>
            <a:r>
              <a:rPr lang="en-US" sz="3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controlador</a:t>
            </a:r>
            <a:r>
              <a:rPr lang="en-US" sz="3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}/{</a:t>
            </a:r>
            <a:r>
              <a:rPr lang="en-US" sz="3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</a:t>
            </a:r>
            <a:r>
              <a:rPr lang="en-US" sz="3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}/{param1}/{param2/...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</Words>
  <Application>Microsoft Office PowerPoint</Application>
  <PresentationFormat>Benutzerdefiniert</PresentationFormat>
  <Paragraphs>18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Cabin</vt:lpstr>
      <vt:lpstr>Helvetica Neue</vt:lpstr>
      <vt:lpstr>Permanent Marker</vt:lpstr>
      <vt:lpstr>BG1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Alicia Ortega</dc:creator>
  <cp:lastModifiedBy>Alicia Ortega</cp:lastModifiedBy>
  <cp:revision>1</cp:revision>
  <dcterms:modified xsi:type="dcterms:W3CDTF">2015-11-04T08:21:31Z</dcterms:modified>
</cp:coreProperties>
</file>